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98" r:id="rId4"/>
    <p:sldId id="308" r:id="rId5"/>
    <p:sldId id="287" r:id="rId6"/>
    <p:sldId id="309" r:id="rId7"/>
    <p:sldId id="310" r:id="rId8"/>
    <p:sldId id="307" r:id="rId9"/>
    <p:sldId id="306" r:id="rId10"/>
    <p:sldId id="295" r:id="rId11"/>
    <p:sldId id="265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FF99"/>
    <a:srgbClr val="FF00FF"/>
    <a:srgbClr val="FFCCFF"/>
    <a:srgbClr val="FFFFCC"/>
    <a:srgbClr val="99CCFF"/>
    <a:srgbClr val="FFFFFF"/>
    <a:srgbClr val="FF66FF"/>
    <a:srgbClr val="FF99FF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ownloads\CLASS 1\LESSION 1\IMAGE\Bitmap in Backup_of_COVER 1,2,3,4.cdr.jpg"/>
          <p:cNvPicPr>
            <a:picLocks noChangeAspect="1" noChangeArrowheads="1"/>
          </p:cNvPicPr>
          <p:nvPr/>
        </p:nvPicPr>
        <p:blipFill>
          <a:blip r:embed="rId2" cstate="print"/>
          <a:srcRect t="29567" b="26396"/>
          <a:stretch>
            <a:fillRect/>
          </a:stretch>
        </p:blipFill>
        <p:spPr bwMode="auto">
          <a:xfrm>
            <a:off x="0" y="0"/>
            <a:ext cx="9144000" cy="5334000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0" y="4648200"/>
            <a:ext cx="9144000" cy="22098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324600"/>
            <a:ext cx="8534400" cy="457200"/>
          </a:xfrm>
        </p:spPr>
        <p:txBody>
          <a:bodyPr>
            <a:normAutofit/>
          </a:bodyPr>
          <a:lstStyle/>
          <a:p>
            <a:pPr algn="ctr"/>
            <a:r>
              <a:rPr lang="en-US" sz="1500" b="1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CATECHETICAL TEXTBOOK SERIES OF THE SYRO - MALABAR CHURCH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 rot="16200000">
            <a:off x="-1752601" y="1981200"/>
            <a:ext cx="4572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>
                <a:solidFill>
                  <a:srgbClr val="FFFF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ON THE PATH OF SALVATION - 1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648200"/>
            <a:ext cx="9144000" cy="1828800"/>
          </a:xfrm>
          <a:prstGeom prst="rect">
            <a:avLst/>
          </a:prstGeom>
        </p:spPr>
        <p:txBody>
          <a:bodyPr vert="horz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500" b="1" i="0" u="none" strike="noStrike" kern="1200" cap="none" spc="0" normalizeH="0" baseline="0" noProof="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>GOD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55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THE CREATOR</a:t>
            </a:r>
            <a:endParaRPr kumimoji="0" lang="en-US" sz="5500" b="1" i="0" u="none" strike="noStrike" kern="1200" cap="none" spc="0" normalizeH="0" baseline="0" noProof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ooper Std Black" pitchFamily="18" charset="0"/>
              <a:ea typeface="+mj-ea"/>
              <a:cs typeface="Arial" pitchFamily="34" charset="0"/>
            </a:endParaRPr>
          </a:p>
        </p:txBody>
      </p:sp>
      <p:sp>
        <p:nvSpPr>
          <p:cNvPr id="9" name="Chord 8"/>
          <p:cNvSpPr/>
          <p:nvPr/>
        </p:nvSpPr>
        <p:spPr>
          <a:xfrm rot="1474083">
            <a:off x="8018000" y="5345893"/>
            <a:ext cx="1765689" cy="1199332"/>
          </a:xfrm>
          <a:prstGeom prst="chord">
            <a:avLst>
              <a:gd name="adj1" fmla="val 2689439"/>
              <a:gd name="adj2" fmla="val 16159279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0" y="5462826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50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1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Rounded Rectangle 48"/>
          <p:cNvSpPr/>
          <p:nvPr/>
        </p:nvSpPr>
        <p:spPr>
          <a:xfrm>
            <a:off x="381000" y="2514600"/>
            <a:ext cx="8382000" cy="4191000"/>
          </a:xfrm>
          <a:prstGeom prst="roundRect">
            <a:avLst>
              <a:gd name="adj" fmla="val 6488"/>
            </a:avLst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5400000" scaled="1"/>
            <a:tileRect/>
          </a:gra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315200" cy="1981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B050"/>
                </a:solidFill>
                <a:effectLst/>
                <a:latin typeface="Cooper Black" pitchFamily="18" charset="0"/>
                <a:cs typeface="Times New Roman" pitchFamily="18" charset="0"/>
              </a:rPr>
              <a:t>Write the names</a:t>
            </a:r>
            <a:br>
              <a:rPr lang="en-US" sz="3500" cap="none" dirty="0">
                <a:solidFill>
                  <a:srgbClr val="00B050"/>
                </a:solidFill>
                <a:effectLst/>
                <a:latin typeface="Cooper Black" pitchFamily="18" charset="0"/>
                <a:cs typeface="Times New Roman" pitchFamily="18" charset="0"/>
              </a:rPr>
            </a:br>
            <a:r>
              <a:rPr lang="en-US" sz="3500" cap="none" dirty="0">
                <a:solidFill>
                  <a:srgbClr val="00B050"/>
                </a:solidFill>
                <a:effectLst/>
                <a:latin typeface="Cooper Black" pitchFamily="18" charset="0"/>
                <a:cs typeface="Times New Roman" pitchFamily="18" charset="0"/>
              </a:rPr>
              <a:t> </a:t>
            </a:r>
            <a:r>
              <a:rPr lang="en-US" sz="28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Write the names of your friends</a:t>
            </a:r>
            <a:br>
              <a:rPr lang="en-US" sz="28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28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you will bring to Jesus to get this blessings. 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533400" y="3124200"/>
            <a:ext cx="4038600" cy="76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ounded Rectangle 50"/>
          <p:cNvSpPr/>
          <p:nvPr/>
        </p:nvSpPr>
        <p:spPr>
          <a:xfrm>
            <a:off x="4572000" y="3124200"/>
            <a:ext cx="4038600" cy="76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51"/>
          <p:cNvSpPr/>
          <p:nvPr/>
        </p:nvSpPr>
        <p:spPr>
          <a:xfrm>
            <a:off x="533400" y="4191000"/>
            <a:ext cx="4038600" cy="76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/>
          <p:cNvSpPr/>
          <p:nvPr/>
        </p:nvSpPr>
        <p:spPr>
          <a:xfrm>
            <a:off x="4572000" y="4191000"/>
            <a:ext cx="4038600" cy="76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>
            <a:off x="533400" y="5257800"/>
            <a:ext cx="4038600" cy="76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>
            <a:off x="4572000" y="5257800"/>
            <a:ext cx="4038600" cy="76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 9"/>
          <p:cNvSpPr/>
          <p:nvPr/>
        </p:nvSpPr>
        <p:spPr>
          <a:xfrm rot="437970">
            <a:off x="1230270" y="2314027"/>
            <a:ext cx="7118113" cy="302724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437970">
            <a:off x="481895" y="1684489"/>
            <a:ext cx="7471864" cy="3264266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 rot="437970">
            <a:off x="567342" y="1807716"/>
            <a:ext cx="7772400" cy="34290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85800" y="1752600"/>
            <a:ext cx="7772400" cy="3429000"/>
          </a:xfrm>
          <a:prstGeom prst="ellipse">
            <a:avLst/>
          </a:prstGeom>
          <a:solidFill>
            <a:srgbClr val="FFFFCC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4384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FF"/>
                </a:solidFill>
                <a:effectLst/>
                <a:latin typeface="Cooper Black" pitchFamily="18" charset="0"/>
                <a:cs typeface="Times New Roman" pitchFamily="18" charset="0"/>
              </a:rPr>
              <a:t>LET US MEMORISE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3276600"/>
            <a:ext cx="7467600" cy="1752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"Let children come to me. Do not hinder them". </a:t>
            </a:r>
          </a:p>
          <a:p>
            <a:pPr algn="ctr">
              <a:buNone/>
            </a:pPr>
            <a:r>
              <a:rPr lang="en-US" sz="25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                                         </a:t>
            </a: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(Luke 18:16)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</p:spPr>
      </p:pic>
      <p:pic>
        <p:nvPicPr>
          <p:cNvPr id="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357544"/>
            <a:ext cx="1524000" cy="2071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343400"/>
            <a:ext cx="7315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lgerian" pitchFamily="82" charset="0"/>
            </a:endParaRP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6774">
            <a:off x="3962138" y="3504262"/>
            <a:ext cx="1257057" cy="92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user\Desktop\Paolo_Veronese_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436688"/>
            <a:ext cx="5741988" cy="4027487"/>
          </a:xfrm>
          <a:prstGeom prst="roundRect">
            <a:avLst/>
          </a:prstGeom>
          <a:noFill/>
          <a:ln w="57150">
            <a:solidFill>
              <a:srgbClr val="008000"/>
            </a:solidFill>
          </a:ln>
        </p:spPr>
      </p:pic>
      <p:sp>
        <p:nvSpPr>
          <p:cNvPr id="9" name="Rounded Rectangle 8"/>
          <p:cNvSpPr/>
          <p:nvPr/>
        </p:nvSpPr>
        <p:spPr>
          <a:xfrm>
            <a:off x="228600" y="5257800"/>
            <a:ext cx="8686800" cy="14478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C:\Users\user\Downloads\CLASS 1\LESSION 1\IMAGE\0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28600"/>
            <a:ext cx="3581400" cy="834489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300" b="1" cap="none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Lesson </a:t>
            </a:r>
            <a:r>
              <a:rPr lang="en-US" sz="3300" b="1" cap="none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12</a:t>
            </a:r>
            <a:r>
              <a:rPr lang="en-US" sz="3300" b="1" cap="non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oper Black" pitchFamily="18" charset="0"/>
                <a:cs typeface="Times New Roman" pitchFamily="18" charset="0"/>
              </a:rPr>
              <a:t/>
            </a:r>
            <a:br>
              <a:rPr lang="en-US" sz="3300" b="1" cap="none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latin typeface="Cooper Black" pitchFamily="18" charset="0"/>
                <a:cs typeface="Times New Roman" pitchFamily="18" charset="0"/>
              </a:rPr>
            </a:br>
            <a:r>
              <a:rPr lang="en-US" sz="3900" b="1" cap="none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latin typeface="Cooper Black" pitchFamily="18" charset="0"/>
                <a:cs typeface="Times New Roman" pitchFamily="18" charset="0"/>
              </a:rPr>
              <a:t>JESUS WHO LOVES CHILDREN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1000" y="5539026"/>
            <a:ext cx="83820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latin typeface="Arial" pitchFamily="34" charset="0"/>
                <a:ea typeface="Tahoma" pitchFamily="34" charset="0"/>
                <a:cs typeface="Arial" pitchFamily="34" charset="0"/>
              </a:rPr>
              <a:t>Some mothers brought their children to Jesus to get blessing. The disciples hindered them. 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user\Desktop\jesus20and2020the20children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3348" t="3748" r="3709" b="35427"/>
          <a:stretch>
            <a:fillRect/>
          </a:stretch>
        </p:blipFill>
        <p:spPr bwMode="auto">
          <a:xfrm>
            <a:off x="1905000" y="228600"/>
            <a:ext cx="5261043" cy="4191000"/>
          </a:xfrm>
          <a:prstGeom prst="roundRect">
            <a:avLst/>
          </a:prstGeom>
          <a:noFill/>
          <a:ln w="57150">
            <a:solidFill>
              <a:srgbClr val="008000"/>
            </a:solidFill>
          </a:ln>
        </p:spPr>
      </p:pic>
      <p:sp>
        <p:nvSpPr>
          <p:cNvPr id="9" name="Rounded Rectangle 8"/>
          <p:cNvSpPr/>
          <p:nvPr/>
        </p:nvSpPr>
        <p:spPr>
          <a:xfrm>
            <a:off x="228600" y="4419600"/>
            <a:ext cx="8610600" cy="22098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81000" y="4572000"/>
            <a:ext cx="8382000" cy="18158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Jesus said "Let children come to me. </a:t>
            </a:r>
          </a:p>
          <a:p>
            <a:pPr algn="ctr"/>
            <a:r>
              <a:rPr lang="en-US" sz="2800" b="1" dirty="0">
                <a:solidFill>
                  <a:srgbClr val="FF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Do not hinder them. Because the Kingdom of God belongs to such people".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                                          </a:t>
            </a:r>
            <a:r>
              <a:rPr lang="en-US" sz="2800" dirty="0">
                <a:latin typeface="Arial" pitchFamily="34" charset="0"/>
                <a:ea typeface="Tahoma" pitchFamily="34" charset="0"/>
                <a:cs typeface="Arial" pitchFamily="34" charset="0"/>
              </a:rPr>
              <a:t>(Luke 18:16)</a:t>
            </a:r>
            <a:endParaRPr lang="en-US" sz="2000" dirty="0"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228600" y="5029200"/>
            <a:ext cx="8610600" cy="16002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81000" y="5370493"/>
            <a:ext cx="838200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Jesus blessed those children laying His hands on them.</a:t>
            </a:r>
            <a:endParaRPr lang="en-US" sz="2000" dirty="0">
              <a:solidFill>
                <a:srgbClr val="FF0000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pic>
        <p:nvPicPr>
          <p:cNvPr id="3075" name="Picture 3" descr="C:\Users\user\Desktop\psalm7c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2829" t="9686"/>
          <a:stretch>
            <a:fillRect/>
          </a:stretch>
        </p:blipFill>
        <p:spPr bwMode="auto">
          <a:xfrm>
            <a:off x="1371600" y="329472"/>
            <a:ext cx="6400800" cy="4699728"/>
          </a:xfrm>
          <a:prstGeom prst="roundRect">
            <a:avLst/>
          </a:prstGeom>
          <a:noFill/>
          <a:ln w="57150">
            <a:solidFill>
              <a:srgbClr val="008000"/>
            </a:solidFill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0-Point Star 7"/>
          <p:cNvSpPr/>
          <p:nvPr/>
        </p:nvSpPr>
        <p:spPr>
          <a:xfrm>
            <a:off x="3048000" y="5715000"/>
            <a:ext cx="3048000" cy="914400"/>
          </a:xfrm>
          <a:prstGeom prst="star10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10-Point Star 5"/>
          <p:cNvSpPr/>
          <p:nvPr/>
        </p:nvSpPr>
        <p:spPr>
          <a:xfrm>
            <a:off x="3048000" y="304800"/>
            <a:ext cx="3048000" cy="914400"/>
          </a:xfrm>
          <a:prstGeom prst="star10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28600" y="685800"/>
            <a:ext cx="8763000" cy="5486400"/>
          </a:xfrm>
          <a:prstGeom prst="roundRect">
            <a:avLst>
              <a:gd name="adj" fmla="val 35602"/>
            </a:avLst>
          </a:prstGeom>
          <a:solidFill>
            <a:schemeClr val="bg1"/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457200" y="2087701"/>
            <a:ext cx="6629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Jesus we come unto you today,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Give us your blessing O Lord we pray.</a:t>
            </a:r>
          </a:p>
          <a:p>
            <a:endParaRPr lang="en-US" sz="25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     You said let the children come to me,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     Come and learn good things from me;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     So to grow in wisdom and age,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     Pleasing to God and to men.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	                                  Jesus we come…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1121658"/>
            <a:ext cx="457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008000"/>
                </a:solidFill>
                <a:latin typeface="Cooper Black" pitchFamily="18" charset="0"/>
                <a:cs typeface="Times New Roman" pitchFamily="18" charset="0"/>
              </a:rPr>
              <a:t>LET US SING</a:t>
            </a:r>
          </a:p>
        </p:txBody>
      </p:sp>
      <p:pic>
        <p:nvPicPr>
          <p:cNvPr id="6147" name="Picture 3" descr="C:\Users\user\Desktop\Bitmap in 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286000"/>
            <a:ext cx="1752600" cy="2617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 descr="C:\Users\user\Desktop\Bitmap in Lesson12.cd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046" y="914400"/>
            <a:ext cx="5475817" cy="3200400"/>
          </a:xfrm>
          <a:prstGeom prst="rect">
            <a:avLst/>
          </a:prstGeom>
          <a:noFill/>
        </p:spPr>
      </p:pic>
      <p:pic>
        <p:nvPicPr>
          <p:cNvPr id="1028" name="Picture 4" descr="C:\Users\user\Desktop\Bitmap in Lesson12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256559"/>
            <a:ext cx="3810000" cy="3778991"/>
          </a:xfrm>
          <a:prstGeom prst="rect">
            <a:avLst/>
          </a:prstGeom>
          <a:noFill/>
        </p:spPr>
      </p:pic>
      <p:sp>
        <p:nvSpPr>
          <p:cNvPr id="9" name="Rounded Rectangle 8"/>
          <p:cNvSpPr/>
          <p:nvPr/>
        </p:nvSpPr>
        <p:spPr>
          <a:xfrm>
            <a:off x="228600" y="5029200"/>
            <a:ext cx="8610600" cy="16002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57200" y="493693"/>
            <a:ext cx="4648200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FF"/>
                </a:solidFill>
                <a:latin typeface="Arial" pitchFamily="34" charset="0"/>
                <a:ea typeface="Tahoma" pitchFamily="34" charset="0"/>
                <a:cs typeface="Arial" pitchFamily="34" charset="0"/>
              </a:rPr>
              <a:t>Children who receive the blessing of Jesus.</a:t>
            </a:r>
          </a:p>
        </p:txBody>
      </p:sp>
      <p:pic>
        <p:nvPicPr>
          <p:cNvPr id="1026" name="Picture 2" descr="C:\Users\user\Desktop\Bitmap in Lesson12.cd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9592" y="533400"/>
            <a:ext cx="3181246" cy="10668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81000" y="5105400"/>
            <a:ext cx="8382000" cy="86177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Arial" pitchFamily="34" charset="0"/>
                <a:ea typeface="Tahoma" pitchFamily="34" charset="0"/>
                <a:cs typeface="Arial" pitchFamily="34" charset="0"/>
              </a:rPr>
              <a:t>Do you also want to get the blessing of Jesus? If yes, write your name.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38200" y="6019800"/>
            <a:ext cx="7391400" cy="533400"/>
          </a:xfrm>
          <a:prstGeom prst="roundRect">
            <a:avLst/>
          </a:prstGeom>
          <a:solidFill>
            <a:schemeClr val="bg1"/>
          </a:solidFill>
          <a:ln w="63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le 8"/>
          <p:cNvSpPr/>
          <p:nvPr/>
        </p:nvSpPr>
        <p:spPr>
          <a:xfrm>
            <a:off x="228600" y="5029200"/>
            <a:ext cx="8610600" cy="16002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81000" y="5230505"/>
            <a:ext cx="8382000" cy="124649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Arial" pitchFamily="34" charset="0"/>
                <a:ea typeface="Tahoma" pitchFamily="34" charset="0"/>
                <a:cs typeface="Arial" pitchFamily="34" charset="0"/>
              </a:rPr>
              <a:t>Do you know how much Jesus loves children? </a:t>
            </a:r>
          </a:p>
          <a:p>
            <a:pPr algn="ctr"/>
            <a:r>
              <a:rPr lang="en-US" sz="2500" dirty="0">
                <a:latin typeface="Arial" pitchFamily="34" charset="0"/>
                <a:ea typeface="Tahoma" pitchFamily="34" charset="0"/>
                <a:cs typeface="Arial" pitchFamily="34" charset="0"/>
              </a:rPr>
              <a:t>Jesus loves all children. Jesus loves me too; </a:t>
            </a:r>
          </a:p>
          <a:p>
            <a:pPr algn="ctr"/>
            <a:r>
              <a:rPr lang="en-US" sz="2500" dirty="0">
                <a:latin typeface="Arial" pitchFamily="34" charset="0"/>
                <a:ea typeface="Tahoma" pitchFamily="34" charset="0"/>
                <a:cs typeface="Arial" pitchFamily="34" charset="0"/>
              </a:rPr>
              <a:t>He blesses me. I will always try to be with Jesus.</a:t>
            </a:r>
          </a:p>
        </p:txBody>
      </p:sp>
      <p:pic>
        <p:nvPicPr>
          <p:cNvPr id="2050" name="Picture 2" descr="C:\Users\user\Desktop\Bitmap in Lesson12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57200"/>
            <a:ext cx="6934200" cy="4266197"/>
          </a:xfrm>
          <a:prstGeom prst="ellipse">
            <a:avLst/>
          </a:prstGeom>
          <a:noFill/>
          <a:ln w="57150">
            <a:solidFill>
              <a:srgbClr val="008000"/>
            </a:solidFill>
          </a:ln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</p:spPr>
      </p:pic>
      <p:sp>
        <p:nvSpPr>
          <p:cNvPr id="11" name="Oval 10"/>
          <p:cNvSpPr/>
          <p:nvPr/>
        </p:nvSpPr>
        <p:spPr>
          <a:xfrm>
            <a:off x="2895600" y="3733800"/>
            <a:ext cx="3352800" cy="2438400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95600" y="838200"/>
            <a:ext cx="3352800" cy="2286000"/>
          </a:xfrm>
          <a:prstGeom prst="ellips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6200" y="1600200"/>
            <a:ext cx="8991600" cy="381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209800"/>
            <a:ext cx="7315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00"/>
                </a:solidFill>
                <a:effectLst/>
                <a:latin typeface="Cooper Black" pitchFamily="18" charset="0"/>
                <a:cs typeface="Times New Roman" pitchFamily="18" charset="0"/>
              </a:rPr>
              <a:t>LET US PRAY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3276600"/>
            <a:ext cx="6400800" cy="7620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Jesus, who loves and blesses children,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 love you.</a:t>
            </a:r>
          </a:p>
        </p:txBody>
      </p:sp>
      <p:pic>
        <p:nvPicPr>
          <p:cNvPr id="7170" name="Picture 2" descr="C:\Users\user\Desktop\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752600"/>
            <a:ext cx="1865312" cy="371229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0-Point Star 7"/>
          <p:cNvSpPr/>
          <p:nvPr/>
        </p:nvSpPr>
        <p:spPr>
          <a:xfrm>
            <a:off x="3048000" y="5715000"/>
            <a:ext cx="3048000" cy="914400"/>
          </a:xfrm>
          <a:prstGeom prst="star10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10-Point Star 5"/>
          <p:cNvSpPr/>
          <p:nvPr/>
        </p:nvSpPr>
        <p:spPr>
          <a:xfrm>
            <a:off x="3048000" y="304800"/>
            <a:ext cx="3048000" cy="914400"/>
          </a:xfrm>
          <a:prstGeom prst="star10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28600" y="685800"/>
            <a:ext cx="8763000" cy="5486400"/>
          </a:xfrm>
          <a:prstGeom prst="roundRect">
            <a:avLst>
              <a:gd name="adj" fmla="val 35602"/>
            </a:avLst>
          </a:prstGeom>
          <a:solidFill>
            <a:schemeClr val="bg1"/>
          </a:solidFill>
          <a:ln w="57150"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914400" y="2396222"/>
            <a:ext cx="662940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Jesus Lord you hear my call,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Catch my tears before they fall;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Jesus, you're my all.</a:t>
            </a:r>
          </a:p>
          <a:p>
            <a:endParaRPr lang="en-US" sz="25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       You let children come to thee,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       Blessing them so tenderly: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          Jesus, live in me.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1447800"/>
            <a:ext cx="457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FF0000"/>
                </a:solidFill>
                <a:latin typeface="Cooper Black" pitchFamily="18" charset="0"/>
                <a:cs typeface="Times New Roman" pitchFamily="18" charset="0"/>
              </a:rPr>
              <a:t>LET US SING</a:t>
            </a:r>
          </a:p>
        </p:txBody>
      </p:sp>
      <p:pic>
        <p:nvPicPr>
          <p:cNvPr id="6147" name="Picture 3" descr="C:\Users\user\Desktop\Bitmap in 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286000"/>
            <a:ext cx="1752600" cy="2617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868</TotalTime>
  <Words>275</Words>
  <Application>Microsoft Office PowerPoint</Application>
  <PresentationFormat>On-screen Show (4:3)</PresentationFormat>
  <Paragraphs>41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Trek</vt:lpstr>
      <vt:lpstr>CATECHETICAL TEXTBOOK SERIES OF THE SYRO - MALABAR CHURCH</vt:lpstr>
      <vt:lpstr>Lesson 12 JESUS WHO LOVES CHILDREN</vt:lpstr>
      <vt:lpstr>Slide 3</vt:lpstr>
      <vt:lpstr>Slide 4</vt:lpstr>
      <vt:lpstr>Slide 5</vt:lpstr>
      <vt:lpstr>Slide 6</vt:lpstr>
      <vt:lpstr>Slide 7</vt:lpstr>
      <vt:lpstr>LET US PRAY</vt:lpstr>
      <vt:lpstr>Slide 9</vt:lpstr>
      <vt:lpstr>Write the names  Write the names of your friends you will bring to Jesus to get this blessings. </vt:lpstr>
      <vt:lpstr>LET US MEMORISE</vt:lpstr>
      <vt:lpstr>Slide 12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OUR SAVIOUR</dc:title>
  <dc:creator>in213679</dc:creator>
  <cp:lastModifiedBy>Administrator</cp:lastModifiedBy>
  <cp:revision>394</cp:revision>
  <dcterms:created xsi:type="dcterms:W3CDTF">2014-03-08T17:50:03Z</dcterms:created>
  <dcterms:modified xsi:type="dcterms:W3CDTF">2015-09-11T03:41:46Z</dcterms:modified>
</cp:coreProperties>
</file>